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2CD"/>
          </a:solidFill>
        </a:fill>
      </a:tcStyle>
    </a:wholeTbl>
    <a:band2H>
      <a:tcTxStyle b="def" i="def"/>
      <a:tcStyle>
        <a:tcBdr/>
        <a:fill>
          <a:solidFill>
            <a:srgbClr val="FF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DBDE"/>
          </a:solidFill>
        </a:fill>
      </a:tcStyle>
    </a:wholeTbl>
    <a:band2H>
      <a:tcTxStyle b="def" i="def"/>
      <a:tcStyle>
        <a:tcBdr/>
        <a:fill>
          <a:solidFill>
            <a:srgbClr val="EBEE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8FFCD"/>
          </a:solidFill>
        </a:fill>
      </a:tcStyle>
    </a:wholeTbl>
    <a:band2H>
      <a:tcTxStyle b="def" i="def"/>
      <a:tcStyle>
        <a:tcBdr/>
        <a:fill>
          <a:solidFill>
            <a:srgbClr val="FCFF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Arial"/>
      </a:defRPr>
    </a:lvl1pPr>
    <a:lvl2pPr indent="228600" latinLnBrk="0">
      <a:defRPr sz="1200">
        <a:latin typeface="+mj-lt"/>
        <a:ea typeface="+mj-ea"/>
        <a:cs typeface="+mj-cs"/>
        <a:sym typeface="Arial"/>
      </a:defRPr>
    </a:lvl2pPr>
    <a:lvl3pPr indent="457200" latinLnBrk="0">
      <a:defRPr sz="1200">
        <a:latin typeface="+mj-lt"/>
        <a:ea typeface="+mj-ea"/>
        <a:cs typeface="+mj-cs"/>
        <a:sym typeface="Arial"/>
      </a:defRPr>
    </a:lvl3pPr>
    <a:lvl4pPr indent="685800" latinLnBrk="0">
      <a:defRPr sz="1200">
        <a:latin typeface="+mj-lt"/>
        <a:ea typeface="+mj-ea"/>
        <a:cs typeface="+mj-cs"/>
        <a:sym typeface="Arial"/>
      </a:defRPr>
    </a:lvl4pPr>
    <a:lvl5pPr indent="914400" latinLnBrk="0">
      <a:defRPr sz="1200">
        <a:latin typeface="+mj-lt"/>
        <a:ea typeface="+mj-ea"/>
        <a:cs typeface="+mj-cs"/>
        <a:sym typeface="Arial"/>
      </a:defRPr>
    </a:lvl5pPr>
    <a:lvl6pPr indent="1143000" latinLnBrk="0">
      <a:defRPr sz="1200">
        <a:latin typeface="+mj-lt"/>
        <a:ea typeface="+mj-ea"/>
        <a:cs typeface="+mj-cs"/>
        <a:sym typeface="Arial"/>
      </a:defRPr>
    </a:lvl6pPr>
    <a:lvl7pPr indent="1371600" latinLnBrk="0">
      <a:defRPr sz="1200">
        <a:latin typeface="+mj-lt"/>
        <a:ea typeface="+mj-ea"/>
        <a:cs typeface="+mj-cs"/>
        <a:sym typeface="Arial"/>
      </a:defRPr>
    </a:lvl7pPr>
    <a:lvl8pPr indent="1600200" latinLnBrk="0">
      <a:defRPr sz="1200">
        <a:latin typeface="+mj-lt"/>
        <a:ea typeface="+mj-ea"/>
        <a:cs typeface="+mj-cs"/>
        <a:sym typeface="Arial"/>
      </a:defRPr>
    </a:lvl8pPr>
    <a:lvl9pPr indent="1828800" latinLnBrk="0">
      <a:defRPr sz="1200">
        <a:latin typeface="+mj-lt"/>
        <a:ea typeface="+mj-ea"/>
        <a:cs typeface="+mj-cs"/>
        <a:sym typeface="Arial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9" name="Shape 13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1100"/>
            </a:pPr>
            <a:r>
              <a:t>React построен на идее веб компонентов.</a:t>
            </a:r>
          </a:p>
          <a:p>
            <a:pPr>
              <a:defRPr sz="1100"/>
            </a:pPr>
            <a:r>
              <a:t>Компонент принимает данные на вход в виде props, и генерирует HTML.</a:t>
            </a:r>
          </a:p>
          <a:p>
            <a:pPr>
              <a:defRPr sz="1100"/>
            </a:pPr>
            <a:r>
              <a:t>Этот простой подход обеспечивает простое тестирование приложений.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311708" y="744573"/>
            <a:ext cx="8520601" cy="2052604"/>
          </a:xfrm>
          <a:prstGeom prst="rect">
            <a:avLst/>
          </a:prstGeom>
        </p:spPr>
        <p:txBody>
          <a:bodyPr anchor="b"/>
          <a:lstStyle>
            <a:lvl1pPr algn="ctr">
              <a:defRPr sz="52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311698" y="2834125"/>
            <a:ext cx="8520604" cy="792606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800"/>
            </a:lvl1pPr>
            <a:lvl2pPr algn="ctr">
              <a:lnSpc>
                <a:spcPct val="100000"/>
              </a:lnSpc>
              <a:spcBef>
                <a:spcPts val="0"/>
              </a:spcBef>
              <a:defRPr sz="2800"/>
            </a:lvl2pPr>
            <a:lvl3pPr algn="ctr">
              <a:lnSpc>
                <a:spcPct val="100000"/>
              </a:lnSpc>
              <a:spcBef>
                <a:spcPts val="0"/>
              </a:spcBef>
              <a:defRPr sz="2800"/>
            </a:lvl3pPr>
            <a:lvl4pPr algn="ctr">
              <a:lnSpc>
                <a:spcPct val="100000"/>
              </a:lnSpc>
              <a:spcBef>
                <a:spcPts val="0"/>
              </a:spcBef>
              <a:defRPr sz="2800"/>
            </a:lvl4pPr>
            <a:lvl5pPr algn="ctr">
              <a:lnSpc>
                <a:spcPct val="100000"/>
              </a:lnSpc>
              <a:spcBef>
                <a:spcPts val="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 txBox="1"/>
          <p:nvPr>
            <p:ph type="title"/>
          </p:nvPr>
        </p:nvSpPr>
        <p:spPr>
          <a:xfrm>
            <a:off x="311698" y="1106125"/>
            <a:ext cx="8520604" cy="1963500"/>
          </a:xfrm>
          <a:prstGeom prst="rect">
            <a:avLst/>
          </a:prstGeom>
        </p:spPr>
        <p:txBody>
          <a:bodyPr anchor="b"/>
          <a:lstStyle>
            <a:lvl1pPr algn="ctr">
              <a:defRPr sz="12000"/>
            </a:lvl1pPr>
          </a:lstStyle>
          <a:p>
            <a:pPr/>
            <a:r>
              <a:t>Title Text</a:t>
            </a:r>
          </a:p>
        </p:txBody>
      </p:sp>
      <p:sp>
        <p:nvSpPr>
          <p:cNvPr id="92" name="Body Level One…"/>
          <p:cNvSpPr txBox="1"/>
          <p:nvPr>
            <p:ph type="body" sz="half" idx="1"/>
          </p:nvPr>
        </p:nvSpPr>
        <p:spPr>
          <a:xfrm>
            <a:off x="311698" y="3152225"/>
            <a:ext cx="8520604" cy="1300800"/>
          </a:xfrm>
          <a:prstGeom prst="rect">
            <a:avLst/>
          </a:prstGeom>
        </p:spPr>
        <p:txBody>
          <a:bodyPr/>
          <a:lstStyle>
            <a:lvl1pPr algn="ctr"/>
            <a:lvl2pPr algn="ctr"/>
            <a:lvl3pPr algn="ctr"/>
            <a:lvl4pPr algn="ctr"/>
            <a:lvl5pPr algn="ctr"/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Body Level One…"/>
          <p:cNvSpPr txBox="1"/>
          <p:nvPr>
            <p:ph type="body" sz="quarter" idx="1"/>
          </p:nvPr>
        </p:nvSpPr>
        <p:spPr>
          <a:xfrm>
            <a:off x="1616867" y="4091709"/>
            <a:ext cx="4800604" cy="285756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lnSpc>
                <a:spcPct val="100000"/>
              </a:lnSpc>
              <a:spcBef>
                <a:spcPts val="300"/>
              </a:spcBef>
              <a:defRPr cap="all" sz="1200">
                <a:solidFill>
                  <a:srgbClr val="46454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defTabSz="342900">
              <a:lnSpc>
                <a:spcPct val="100000"/>
              </a:lnSpc>
              <a:spcBef>
                <a:spcPts val="300"/>
              </a:spcBef>
              <a:defRPr cap="all" sz="1200">
                <a:solidFill>
                  <a:srgbClr val="464547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defTabSz="342900">
              <a:lnSpc>
                <a:spcPct val="100000"/>
              </a:lnSpc>
              <a:spcBef>
                <a:spcPts val="300"/>
              </a:spcBef>
              <a:defRPr cap="all" sz="1200">
                <a:solidFill>
                  <a:srgbClr val="464547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defTabSz="342900">
              <a:lnSpc>
                <a:spcPct val="100000"/>
              </a:lnSpc>
              <a:spcBef>
                <a:spcPts val="300"/>
              </a:spcBef>
              <a:defRPr cap="all" sz="1200">
                <a:solidFill>
                  <a:srgbClr val="464547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defTabSz="342900">
              <a:lnSpc>
                <a:spcPct val="100000"/>
              </a:lnSpc>
              <a:spcBef>
                <a:spcPts val="300"/>
              </a:spcBef>
              <a:defRPr cap="all" sz="1200">
                <a:solidFill>
                  <a:srgbClr val="464547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8" name="Shape 108"/>
          <p:cNvSpPr/>
          <p:nvPr>
            <p:ph type="body" sz="quarter" idx="13"/>
          </p:nvPr>
        </p:nvSpPr>
        <p:spPr>
          <a:xfrm>
            <a:off x="1616866" y="3349656"/>
            <a:ext cx="2537225" cy="270078"/>
          </a:xfrm>
          <a:prstGeom prst="rect">
            <a:avLst/>
          </a:prstGeom>
          <a:solidFill>
            <a:srgbClr val="39C2D7"/>
          </a:solidFill>
        </p:spPr>
        <p:txBody>
          <a:bodyPr lIns="27432" tIns="27432" rIns="27432" bIns="27432"/>
          <a:lstStyle/>
          <a:p>
            <a:pPr/>
          </a:p>
        </p:txBody>
      </p:sp>
      <p:sp>
        <p:nvSpPr>
          <p:cNvPr id="109" name="Shape 109"/>
          <p:cNvSpPr/>
          <p:nvPr>
            <p:ph type="pic" sz="quarter" idx="14"/>
          </p:nvPr>
        </p:nvSpPr>
        <p:spPr>
          <a:xfrm>
            <a:off x="1613910" y="378617"/>
            <a:ext cx="932628" cy="34368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0" name="Shape 110"/>
          <p:cNvSpPr/>
          <p:nvPr>
            <p:ph type="pic" sz="quarter" idx="15"/>
          </p:nvPr>
        </p:nvSpPr>
        <p:spPr>
          <a:xfrm>
            <a:off x="2857761" y="378617"/>
            <a:ext cx="1058699" cy="34416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1" name="Shape 111"/>
          <p:cNvSpPr/>
          <p:nvPr/>
        </p:nvSpPr>
        <p:spPr>
          <a:xfrm>
            <a:off x="2697814" y="428623"/>
            <a:ext cx="6" cy="260539"/>
          </a:xfrm>
          <a:prstGeom prst="line">
            <a:avLst/>
          </a:prstGeom>
          <a:ln w="12700">
            <a:solidFill>
              <a:srgbClr val="CCCCCC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12" name="Shape 112"/>
          <p:cNvSpPr/>
          <p:nvPr>
            <p:ph type="body" sz="quarter" idx="16"/>
          </p:nvPr>
        </p:nvSpPr>
        <p:spPr>
          <a:xfrm>
            <a:off x="1616866" y="1556682"/>
            <a:ext cx="5182797" cy="463594"/>
          </a:xfrm>
          <a:prstGeom prst="rect">
            <a:avLst/>
          </a:prstGeom>
        </p:spPr>
        <p:txBody>
          <a:bodyPr lIns="34289" tIns="34289" rIns="34289" bIns="34289"/>
          <a:lstStyle/>
          <a:p>
            <a:pPr/>
          </a:p>
        </p:txBody>
      </p:sp>
      <p:sp>
        <p:nvSpPr>
          <p:cNvPr id="113" name="Slide Number"/>
          <p:cNvSpPr txBox="1"/>
          <p:nvPr>
            <p:ph type="sldNum" sz="quarter" idx="2"/>
          </p:nvPr>
        </p:nvSpPr>
        <p:spPr>
          <a:xfrm>
            <a:off x="5856741" y="4669473"/>
            <a:ext cx="201160" cy="195579"/>
          </a:xfrm>
          <a:prstGeom prst="rect">
            <a:avLst/>
          </a:prstGeom>
        </p:spPr>
        <p:txBody>
          <a:bodyPr lIns="34289" tIns="34289" rIns="34289" bIns="34289"/>
          <a:lstStyle>
            <a:lvl1pPr defTabSz="342900">
              <a:defRPr sz="900">
                <a:solidFill>
                  <a:srgbClr val="464547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itle Text"/>
          <p:cNvSpPr txBox="1"/>
          <p:nvPr>
            <p:ph type="title"/>
          </p:nvPr>
        </p:nvSpPr>
        <p:spPr>
          <a:xfrm>
            <a:off x="1657350" y="1597817"/>
            <a:ext cx="5829300" cy="1102521"/>
          </a:xfrm>
          <a:prstGeom prst="rect">
            <a:avLst/>
          </a:prstGeom>
        </p:spPr>
        <p:txBody>
          <a:bodyPr lIns="68566" tIns="68566" rIns="68566" bIns="68566" anchor="ctr"/>
          <a:lstStyle>
            <a:lvl1pPr algn="ctr" defTabSz="685800">
              <a:defRPr sz="3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1" name="Body Level One…"/>
          <p:cNvSpPr txBox="1"/>
          <p:nvPr>
            <p:ph type="body" sz="quarter" idx="1"/>
          </p:nvPr>
        </p:nvSpPr>
        <p:spPr>
          <a:xfrm>
            <a:off x="2171700" y="2914650"/>
            <a:ext cx="4800600" cy="1314450"/>
          </a:xfrm>
          <a:prstGeom prst="rect">
            <a:avLst/>
          </a:prstGeom>
        </p:spPr>
        <p:txBody>
          <a:bodyPr lIns="68566" tIns="68566" rIns="68566" bIns="68566"/>
          <a:lstStyle>
            <a:lvl1pPr algn="ctr" defTabSz="685800">
              <a:lnSpc>
                <a:spcPct val="100000"/>
              </a:lnSpc>
              <a:spcBef>
                <a:spcPts val="400"/>
              </a:spcBef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ctr" defTabSz="685800">
              <a:lnSpc>
                <a:spcPct val="100000"/>
              </a:lnSpc>
              <a:spcBef>
                <a:spcPts val="400"/>
              </a:spcBef>
              <a:buSzPct val="100000"/>
              <a:buChar char="o"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ctr" defTabSz="685800">
              <a:lnSpc>
                <a:spcPct val="100000"/>
              </a:lnSpc>
              <a:spcBef>
                <a:spcPts val="400"/>
              </a:spcBef>
              <a:buSzPct val="100000"/>
              <a:buChar char="▪"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ctr" defTabSz="685800">
              <a:lnSpc>
                <a:spcPct val="100000"/>
              </a:lnSpc>
              <a:spcBef>
                <a:spcPts val="400"/>
              </a:spcBef>
              <a:buSzPct val="100000"/>
              <a:buChar char="●"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ctr" defTabSz="685800">
              <a:lnSpc>
                <a:spcPct val="100000"/>
              </a:lnSpc>
              <a:spcBef>
                <a:spcPts val="400"/>
              </a:spcBef>
              <a:buSzPct val="100000"/>
              <a:buChar char="o"/>
              <a:defRPr sz="24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xfrm>
            <a:off x="6057900" y="4767845"/>
            <a:ext cx="291095" cy="272678"/>
          </a:xfrm>
          <a:prstGeom prst="rect">
            <a:avLst/>
          </a:prstGeom>
        </p:spPr>
        <p:txBody>
          <a:bodyPr lIns="68566" tIns="68566" rIns="68566" bIns="68566"/>
          <a:lstStyle>
            <a:lvl1pPr algn="l" defTabSz="685800">
              <a:defRPr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xfrm>
            <a:off x="311698" y="2150847"/>
            <a:ext cx="8520604" cy="841803"/>
          </a:xfrm>
          <a:prstGeom prst="rect">
            <a:avLst/>
          </a:prstGeom>
        </p:spPr>
        <p:txBody>
          <a:bodyPr anchor="ctr"/>
          <a:lstStyle>
            <a:lvl1pPr algn="ctr">
              <a:defRPr sz="3600"/>
            </a:lvl1pPr>
          </a:lstStyle>
          <a:p>
            <a:pPr/>
            <a:r>
              <a:t>Title Text</a:t>
            </a:r>
          </a:p>
        </p:txBody>
      </p:sp>
      <p:sp>
        <p:nvSpPr>
          <p:cNvPr id="2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9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8" name="Body Level One…"/>
          <p:cNvSpPr txBox="1"/>
          <p:nvPr>
            <p:ph type="body" sz="half" idx="1"/>
          </p:nvPr>
        </p:nvSpPr>
        <p:spPr>
          <a:xfrm>
            <a:off x="311698" y="1152475"/>
            <a:ext cx="3999904" cy="3416400"/>
          </a:xfrm>
          <a:prstGeom prst="rect">
            <a:avLst/>
          </a:prstGeom>
        </p:spPr>
        <p:txBody>
          <a:bodyPr/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" name="Shape 39"/>
          <p:cNvSpPr/>
          <p:nvPr>
            <p:ph type="body" sz="half" idx="13"/>
          </p:nvPr>
        </p:nvSpPr>
        <p:spPr>
          <a:xfrm>
            <a:off x="4832396" y="1152475"/>
            <a:ext cx="3999906" cy="34164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One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itle Text"/>
          <p:cNvSpPr txBox="1"/>
          <p:nvPr>
            <p:ph type="title"/>
          </p:nvPr>
        </p:nvSpPr>
        <p:spPr>
          <a:xfrm>
            <a:off x="311698" y="555600"/>
            <a:ext cx="2808004" cy="7557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pPr/>
            <a:r>
              <a:t>Title Text</a:t>
            </a:r>
          </a:p>
        </p:txBody>
      </p:sp>
      <p:sp>
        <p:nvSpPr>
          <p:cNvPr id="56" name="Body Level One…"/>
          <p:cNvSpPr txBox="1"/>
          <p:nvPr>
            <p:ph type="body" sz="quarter" idx="1"/>
          </p:nvPr>
        </p:nvSpPr>
        <p:spPr>
          <a:xfrm>
            <a:off x="311698" y="1389598"/>
            <a:ext cx="2808004" cy="317940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Main 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itle Text"/>
          <p:cNvSpPr txBox="1"/>
          <p:nvPr>
            <p:ph type="title"/>
          </p:nvPr>
        </p:nvSpPr>
        <p:spPr>
          <a:xfrm>
            <a:off x="490250" y="450148"/>
            <a:ext cx="6367801" cy="4090805"/>
          </a:xfrm>
          <a:prstGeom prst="rect">
            <a:avLst/>
          </a:prstGeom>
        </p:spPr>
        <p:txBody>
          <a:bodyPr anchor="ctr"/>
          <a:lstStyle>
            <a:lvl1pPr>
              <a:defRPr sz="4800"/>
            </a:lvl1pPr>
          </a:lstStyle>
          <a:p>
            <a:pPr/>
            <a:r>
              <a:t>Title Text</a:t>
            </a:r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title and 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/>
        </p:nvSpPr>
        <p:spPr>
          <a:xfrm>
            <a:off x="4572000" y="-128"/>
            <a:ext cx="4572000" cy="5143507"/>
          </a:xfrm>
          <a:prstGeom prst="rect">
            <a:avLst/>
          </a:prstGeom>
          <a:solidFill>
            <a:srgbClr val="EEEEEE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>
              <a:defRPr>
                <a:latin typeface="+mj-lt"/>
                <a:ea typeface="+mj-ea"/>
                <a:cs typeface="+mj-cs"/>
                <a:sym typeface="Arial"/>
              </a:defRPr>
            </a:pPr>
          </a:p>
        </p:txBody>
      </p:sp>
      <p:sp>
        <p:nvSpPr>
          <p:cNvPr id="73" name="Title Text"/>
          <p:cNvSpPr txBox="1"/>
          <p:nvPr>
            <p:ph type="title"/>
          </p:nvPr>
        </p:nvSpPr>
        <p:spPr>
          <a:xfrm>
            <a:off x="265500" y="1233175"/>
            <a:ext cx="4045200" cy="1482302"/>
          </a:xfrm>
          <a:prstGeom prst="rect">
            <a:avLst/>
          </a:prstGeom>
        </p:spPr>
        <p:txBody>
          <a:bodyPr anchor="b"/>
          <a:lstStyle>
            <a:lvl1pPr algn="ctr">
              <a:defRPr sz="4200"/>
            </a:lvl1pPr>
          </a:lstStyle>
          <a:p>
            <a:pPr/>
            <a:r>
              <a:t>Title Text</a:t>
            </a:r>
          </a:p>
        </p:txBody>
      </p:sp>
      <p:sp>
        <p:nvSpPr>
          <p:cNvPr id="74" name="Body Level One…"/>
          <p:cNvSpPr txBox="1"/>
          <p:nvPr>
            <p:ph type="body" sz="quarter" idx="1"/>
          </p:nvPr>
        </p:nvSpPr>
        <p:spPr>
          <a:xfrm>
            <a:off x="265500" y="2803075"/>
            <a:ext cx="4045200" cy="1235101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spcBef>
                <a:spcPts val="0"/>
              </a:spcBef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defRPr sz="21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/>
          <p:nvPr>
            <p:ph type="body" sz="half" idx="13"/>
          </p:nvPr>
        </p:nvSpPr>
        <p:spPr>
          <a:xfrm>
            <a:off x="4939500" y="724070"/>
            <a:ext cx="3837000" cy="3695110"/>
          </a:xfrm>
          <a:prstGeom prst="rect">
            <a:avLst/>
          </a:prstGeom>
        </p:spPr>
        <p:txBody>
          <a:bodyPr anchor="ctr"/>
          <a:lstStyle/>
          <a:p>
            <a:pPr/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ody Level One…"/>
          <p:cNvSpPr txBox="1"/>
          <p:nvPr>
            <p:ph type="body" sz="quarter" idx="1"/>
          </p:nvPr>
        </p:nvSpPr>
        <p:spPr>
          <a:xfrm>
            <a:off x="311698" y="4230575"/>
            <a:ext cx="5998804" cy="605106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100000"/>
              </a:lnSpc>
              <a:spcBef>
                <a:spcPts val="0"/>
              </a:spcBef>
            </a:lvl1pPr>
            <a:lvl2pPr>
              <a:lnSpc>
                <a:spcPct val="100000"/>
              </a:lnSpc>
              <a:spcBef>
                <a:spcPts val="0"/>
              </a:spcBef>
            </a:lvl2pPr>
            <a:lvl3pPr>
              <a:lnSpc>
                <a:spcPct val="100000"/>
              </a:lnSpc>
              <a:spcBef>
                <a:spcPts val="0"/>
              </a:spcBef>
            </a:lvl3pPr>
            <a:lvl4pPr>
              <a:lnSpc>
                <a:spcPct val="100000"/>
              </a:lnSpc>
              <a:spcBef>
                <a:spcPts val="0"/>
              </a:spcBef>
            </a:lvl4pPr>
            <a:lvl5pPr>
              <a:lnSpc>
                <a:spcPct val="100000"/>
              </a:lnSpc>
              <a:spcBef>
                <a:spcPts val="0"/>
              </a:spcBef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311698" y="445025"/>
            <a:ext cx="8520604" cy="5727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311698" y="1152475"/>
            <a:ext cx="8520604" cy="341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91421" tIns="91421" rIns="91421" bIns="91421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684354" y="4700822"/>
            <a:ext cx="336806" cy="318388"/>
          </a:xfrm>
          <a:prstGeom prst="rect">
            <a:avLst/>
          </a:prstGeom>
          <a:ln w="12700">
            <a:miter lim="400000"/>
          </a:ln>
        </p:spPr>
        <p:txBody>
          <a:bodyPr wrap="none" lIns="91421" tIns="91421" rIns="91421" bIns="91421" anchor="ctr">
            <a:spAutoFit/>
          </a:bodyPr>
          <a:lstStyle>
            <a:lvl1pPr algn="r">
              <a:defRPr sz="1000">
                <a:solidFill>
                  <a:srgbClr val="585858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000000"/>
          </a:solidFill>
          <a:uFillTx/>
          <a:latin typeface="+mj-lt"/>
          <a:ea typeface="+mj-ea"/>
          <a:cs typeface="+mj-cs"/>
          <a:sym typeface="Arial"/>
        </a:defRPr>
      </a:lvl9pPr>
    </p:titleStyle>
    <p:bodyStyle>
      <a:lvl1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1pPr>
      <a:lvl2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2pPr>
      <a:lvl3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3pPr>
      <a:lvl4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4pPr>
      <a:lvl5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5pPr>
      <a:lvl6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6pPr>
      <a:lvl7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7pPr>
      <a:lvl8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8pPr>
      <a:lvl9pPr marL="0" marR="0" indent="0" algn="l" defTabSz="914400" rtl="0" latinLnBrk="0">
        <a:lnSpc>
          <a:spcPct val="115000"/>
        </a:lnSpc>
        <a:spcBef>
          <a:spcPts val="16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585858"/>
          </a:solidFill>
          <a:uFillTx/>
          <a:latin typeface="+mj-lt"/>
          <a:ea typeface="+mj-ea"/>
          <a:cs typeface="+mj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0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1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4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5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6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7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8.png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9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0.png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1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2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3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4.png"/><Relationship Id="rId3" Type="http://schemas.openxmlformats.org/officeDocument/2006/relationships/image" Target="../media/image26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type="title"/>
          </p:nvPr>
        </p:nvSpPr>
        <p:spPr>
          <a:xfrm>
            <a:off x="1657350" y="1597817"/>
            <a:ext cx="5829300" cy="1102521"/>
          </a:xfrm>
          <a:prstGeom prst="rect">
            <a:avLst/>
          </a:prstGeom>
        </p:spPr>
        <p:txBody>
          <a:bodyPr lIns="34274" tIns="34274" rIns="34274" bIns="34274"/>
          <a:lstStyle/>
          <a:p>
            <a:pPr/>
            <a:r>
              <a:t> </a:t>
            </a:r>
          </a:p>
        </p:txBody>
      </p:sp>
      <p:sp>
        <p:nvSpPr>
          <p:cNvPr id="132" name="Shape 132"/>
          <p:cNvSpPr txBox="1"/>
          <p:nvPr>
            <p:ph type="body" sz="quarter" idx="1"/>
          </p:nvPr>
        </p:nvSpPr>
        <p:spPr>
          <a:xfrm>
            <a:off x="2171699" y="2914650"/>
            <a:ext cx="4800602" cy="1314450"/>
          </a:xfrm>
          <a:prstGeom prst="rect">
            <a:avLst/>
          </a:prstGeom>
        </p:spPr>
        <p:txBody>
          <a:bodyPr lIns="34274" tIns="34274" rIns="34274" bIns="34274"/>
          <a:lstStyle/>
          <a:p>
            <a:pPr>
              <a:spcBef>
                <a:spcPts val="0"/>
              </a:spcBef>
            </a:pPr>
          </a:p>
        </p:txBody>
      </p:sp>
      <p:pic>
        <p:nvPicPr>
          <p:cNvPr id="133" name="image1.png" descr="image1.png"/>
          <p:cNvPicPr>
            <a:picLocks noChangeAspect="1"/>
          </p:cNvPicPr>
          <p:nvPr/>
        </p:nvPicPr>
        <p:blipFill>
          <a:blip r:embed="rId2">
            <a:extLst/>
          </a:blip>
          <a:srcRect l="14811" t="0" r="14811" b="0"/>
          <a:stretch>
            <a:fillRect/>
          </a:stretch>
        </p:blipFill>
        <p:spPr>
          <a:xfrm>
            <a:off x="-157" y="-838974"/>
            <a:ext cx="9144224" cy="6821448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 txBox="1"/>
          <p:nvPr/>
        </p:nvSpPr>
        <p:spPr>
          <a:xfrm>
            <a:off x="2441024" y="269510"/>
            <a:ext cx="4261954" cy="8102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8566" tIns="68566" rIns="68566" bIns="68566">
            <a:spAutoFit/>
          </a:bodyPr>
          <a:lstStyle>
            <a:lvl1pPr algn="ctr" defTabSz="685800">
              <a:defRPr b="1" sz="4400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1pPr>
          </a:lstStyle>
          <a:p>
            <a:pPr/>
            <a:r>
              <a:t> React</a:t>
            </a:r>
          </a:p>
        </p:txBody>
      </p:sp>
      <p:sp>
        <p:nvSpPr>
          <p:cNvPr id="135" name="Shape 135"/>
          <p:cNvSpPr txBox="1"/>
          <p:nvPr/>
        </p:nvSpPr>
        <p:spPr>
          <a:xfrm>
            <a:off x="1666269" y="4054218"/>
            <a:ext cx="5829308" cy="5308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68566" tIns="68566" rIns="68566" bIns="68566">
            <a:spAutoFit/>
          </a:bodyPr>
          <a:lstStyle>
            <a:lvl1pPr algn="ctr" defTabSz="685800">
              <a:defRPr i="1" sz="2600">
                <a:solidFill>
                  <a:srgbClr val="FFFFFF"/>
                </a:solidFill>
                <a:latin typeface="Alegreya"/>
                <a:ea typeface="Alegreya"/>
                <a:cs typeface="Alegreya"/>
                <a:sym typeface="Alegreya"/>
              </a:defRPr>
            </a:lvl1pPr>
          </a:lstStyle>
          <a:p>
            <a:pPr/>
            <a:r>
              <a:t>ReactNative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40966" y="0"/>
            <a:ext cx="8262068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8199" y="0"/>
            <a:ext cx="7447602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4422" y="0"/>
            <a:ext cx="8155156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1692" y="0"/>
            <a:ext cx="7500616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5445" y="0"/>
            <a:ext cx="7053110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7056" y="0"/>
            <a:ext cx="7209888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0704" y="0"/>
            <a:ext cx="7562592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3021" y="0"/>
            <a:ext cx="7557959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61853" y="0"/>
            <a:ext cx="7620294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2220" y="0"/>
            <a:ext cx="7399559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01.png" descr="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9935" y="0"/>
            <a:ext cx="7964131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9557" y="0"/>
            <a:ext cx="7584886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03533" y="0"/>
            <a:ext cx="7536934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33537" y="0"/>
            <a:ext cx="7076927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275" y="0"/>
            <a:ext cx="7111450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4" name="Shape 10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5" name="Shape 109" descr="Shape 109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86" name="Shape 110" descr="Shape 110"/>
          <p:cNvPicPr>
            <a:picLocks noChangeAspect="1"/>
          </p:cNvPicPr>
          <p:nvPr>
            <p:ph type="pic" idx="15"/>
          </p:nvPr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87" name="Shape 112"/>
          <p:cNvSpPr/>
          <p:nvPr>
            <p:ph type="body" idx="16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88" name="01.png" descr="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650" y="349250"/>
            <a:ext cx="8902700" cy="444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Body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1" name="Shape 108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2" name="Shape 109" descr="Shape 109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193" name="Shape 110" descr="Shape 110"/>
          <p:cNvPicPr>
            <a:picLocks noChangeAspect="1"/>
          </p:cNvPicPr>
          <p:nvPr>
            <p:ph type="pic" idx="15"/>
          </p:nvPr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94" name="Shape 112"/>
          <p:cNvSpPr/>
          <p:nvPr>
            <p:ph type="body" idx="16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95" name="01.png" descr="0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9715" y="0"/>
            <a:ext cx="8224570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5014" y="0"/>
            <a:ext cx="8053971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2644" y="0"/>
            <a:ext cx="8058711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9197" y="0"/>
            <a:ext cx="8045606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6071" y="0"/>
            <a:ext cx="8071858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2900" y="0"/>
            <a:ext cx="8458200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1021" y="0"/>
            <a:ext cx="8041957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01.png" descr="0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1021" y="0"/>
            <a:ext cx="8041957" cy="514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-light-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-light-2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-light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simple-light-2">
  <a:themeElements>
    <a:clrScheme name="simple-light-2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FAB40"/>
      </a:accent1>
      <a:accent2>
        <a:srgbClr val="212121"/>
      </a:accent2>
      <a:accent3>
        <a:srgbClr val="78909C"/>
      </a:accent3>
      <a:accent4>
        <a:srgbClr val="8F6024"/>
      </a:accent4>
      <a:accent5>
        <a:srgbClr val="0097A7"/>
      </a:accent5>
      <a:accent6>
        <a:srgbClr val="EEFF41"/>
      </a:accent6>
      <a:hlink>
        <a:srgbClr val="0000FF"/>
      </a:hlink>
      <a:folHlink>
        <a:srgbClr val="FF00FF"/>
      </a:folHlink>
    </a:clrScheme>
    <a:fontScheme name="simple-light-2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simple-light-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